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2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62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617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324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08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71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0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351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057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850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27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30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79360-F8F4-442E-8B66-5E38A1274623}" type="datetimeFigureOut">
              <a:rPr lang="ru-RU" smtClean="0"/>
              <a:t>22.07.2019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81B01-2F63-42FF-BA32-3D582A02D0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019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268760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/>
              <a:t>ЧАШКА КОФЕ </a:t>
            </a:r>
            <a:endParaRPr lang="ru-RU" sz="8000" b="1" dirty="0"/>
          </a:p>
        </p:txBody>
      </p:sp>
      <p:pic>
        <p:nvPicPr>
          <p:cNvPr id="20486" name="Picture 6" descr="http://m.godesigner.ru/solutions/9463553119fdc53109100dcdc0e8b3da_gallerySiteSiz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203" y="2996952"/>
            <a:ext cx="15636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527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Двое подошли к реке. Посреди реки в одноместной лодке рыбак удит рыбу. Как прохожим перебраться через реку на этой лодке?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76872"/>
            <a:ext cx="6096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www.bankoboev.ru/images/MjYxNDE0/Bankoboev.Ru_odinovaya_belaya_chashka_kofe_na_belom_f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45226"/>
            <a:ext cx="739282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087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ÑÐ°ÑÐºÐ° ÐºÐ¾ÑÐµ Ð½ÐµÑÐºÐ°Ñ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79395"/>
            <a:ext cx="4701128" cy="519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608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2" y="1124744"/>
            <a:ext cx="7251262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63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268760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8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019939" y="54868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/>
              <a:t>НАПОЛНЕНИЕ ЧАШКИ</a:t>
            </a:r>
            <a:endParaRPr lang="ru-RU" sz="8000" b="1" dirty="0"/>
          </a:p>
        </p:txBody>
      </p:sp>
      <p:pic>
        <p:nvPicPr>
          <p:cNvPr id="4" name="Picture 6" descr="http://m.godesigner.ru/solutions/9463553119fdc53109100dcdc0e8b3da_gallerySiteSiz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29000"/>
            <a:ext cx="15636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561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83568" y="620688"/>
            <a:ext cx="7845090" cy="5647679"/>
            <a:chOff x="759358" y="947853"/>
            <a:chExt cx="7845090" cy="5647679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86" r="25854" b="76212"/>
            <a:stretch/>
          </p:blipFill>
          <p:spPr>
            <a:xfrm>
              <a:off x="759358" y="1916831"/>
              <a:ext cx="7845090" cy="4678701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86" t="18861" r="25854" b="76212"/>
            <a:stretch/>
          </p:blipFill>
          <p:spPr>
            <a:xfrm>
              <a:off x="759358" y="947853"/>
              <a:ext cx="7845090" cy="968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1960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3"/>
          <a:stretch/>
        </p:blipFill>
        <p:spPr>
          <a:xfrm>
            <a:off x="1403648" y="332656"/>
            <a:ext cx="6336704" cy="623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73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6689" y="332656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Игра «ДА-</a:t>
            </a:r>
            <a:r>
              <a:rPr lang="ru-RU" sz="2800" b="1" dirty="0" err="1" smtClean="0"/>
              <a:t>НЕТка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6689" y="1052736"/>
            <a:ext cx="81477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Мальчик </a:t>
            </a:r>
            <a:r>
              <a:rPr lang="ru-RU" sz="2800" dirty="0"/>
              <a:t>сидит на стуле и трясется от страха. И вдруг, услышав громкий звук, вскакивает и убегает с воплями. Что произошло?</a:t>
            </a:r>
          </a:p>
        </p:txBody>
      </p:sp>
      <p:pic>
        <p:nvPicPr>
          <p:cNvPr id="2056" name="Picture 8" descr="ÐÐ°ÑÑÐ¸Ð½ÐºÐ¸ Ð¿Ð¾ Ð·Ð°Ð¿ÑÐ¾ÑÑ Ð¼Ð°Ð»ÑÑÐ¸Ðº Ð±Ð¾Ð¸ÑÑ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15532" y="2636912"/>
            <a:ext cx="6328468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5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6689" y="332656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Игра «ДА-</a:t>
            </a:r>
            <a:r>
              <a:rPr lang="ru-RU" sz="2800" b="1" dirty="0" err="1" smtClean="0"/>
              <a:t>НЕТка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64"/>
          <a:stretch/>
        </p:blipFill>
        <p:spPr bwMode="auto">
          <a:xfrm>
            <a:off x="4139952" y="27894"/>
            <a:ext cx="4960402" cy="679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382" y="1052736"/>
            <a:ext cx="387757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Мальчик рассказывает: «Вчера был ужасный дождь, а мой отец не взял с собой ни зонта, ни плаща, ни шляпы. Когда он появился в дверях, вода лилась с него ручьями, но ни один волос на его голове не промок». </a:t>
            </a:r>
          </a:p>
          <a:p>
            <a:r>
              <a:rPr lang="ru-RU" sz="2800" dirty="0" smtClean="0"/>
              <a:t>Как такое может быть?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56014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112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Кожки</dc:creator>
  <cp:lastModifiedBy>Кожки</cp:lastModifiedBy>
  <cp:revision>6</cp:revision>
  <dcterms:created xsi:type="dcterms:W3CDTF">2019-07-18T11:51:09Z</dcterms:created>
  <dcterms:modified xsi:type="dcterms:W3CDTF">2019-07-22T12:19:29Z</dcterms:modified>
</cp:coreProperties>
</file>