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B72EA-143E-4BFC-B059-C25D53FE6627}" type="datetimeFigureOut">
              <a:rPr lang="ru-RU" smtClean="0"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F0309-F012-4D61-B641-7998A6ACE54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620688"/>
            <a:ext cx="67687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Наши друзья</a:t>
            </a:r>
            <a:endParaRPr lang="ru-RU" sz="8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 descr="2(113).jpg"/>
          <p:cNvPicPr>
            <a:picLocks noChangeAspect="1"/>
          </p:cNvPicPr>
          <p:nvPr/>
        </p:nvPicPr>
        <p:blipFill>
          <a:blip r:embed="rId2" cstate="print"/>
          <a:srcRect b="2617"/>
          <a:stretch>
            <a:fillRect/>
          </a:stretch>
        </p:blipFill>
        <p:spPr>
          <a:xfrm>
            <a:off x="1475656" y="2276872"/>
            <a:ext cx="6238710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Много веков рядом с человеком живут его верные друзья - животные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3672408" cy="51125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788024" y="126876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 люблю животных, потому что они…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860032" y="4221088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Самые популярные домашние животные – кошки и собаки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268760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Кошка воплощает в себе грацию, красоту и удивительную магию. Она единственное существо, которое живет рядом с человеком и остается при этом свободным, что не может не вызвать уважение.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75856" y="260648"/>
            <a:ext cx="21930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Кошки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717032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Мне нравятся кошки, потому что …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1268760"/>
            <a:ext cx="3672408" cy="51125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04664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 еще кошки….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9992" y="1412776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Собака принадлежит к древнейшим из всех домашних животных.</a:t>
            </a:r>
          </a:p>
          <a:p>
            <a:pPr algn="just"/>
            <a:r>
              <a:rPr lang="ru-RU" dirty="0" smtClean="0"/>
              <a:t>Это не просто домашнее животное – это источник радости и любви!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91604" y="260648"/>
            <a:ext cx="2361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Собаки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378904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Мне нравятся собаки, потому что …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340768"/>
            <a:ext cx="3672408" cy="51125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04664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 еще собаки...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2348880"/>
            <a:ext cx="35062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Конец</a:t>
            </a:r>
            <a:endParaRPr lang="ru-RU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108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SGPU Samara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Edward Stamm</dc:creator>
  <cp:lastModifiedBy>Кожки</cp:lastModifiedBy>
  <cp:revision>11</cp:revision>
  <dcterms:created xsi:type="dcterms:W3CDTF">2011-06-05T17:25:03Z</dcterms:created>
  <dcterms:modified xsi:type="dcterms:W3CDTF">2020-01-05T19:22:14Z</dcterms:modified>
</cp:coreProperties>
</file>